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6" r:id="rId3"/>
    <p:sldId id="261" r:id="rId4"/>
    <p:sldId id="262" r:id="rId5"/>
    <p:sldId id="263" r:id="rId6"/>
  </p:sldIdLst>
  <p:sldSz cx="9793288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E28"/>
    <a:srgbClr val="DC7B1F"/>
    <a:srgbClr val="DC8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4" y="-72"/>
      </p:cViewPr>
      <p:guideLst>
        <p:guide orient="horz" pos="1800"/>
        <p:guide pos="30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7D423-B13D-E443-980F-A8DE4C2441C4}" type="datetimeFigureOut">
              <a:rPr kumimoji="1" lang="zh-CN" altLang="en-US" smtClean="0"/>
              <a:t>12/3/20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92125" y="685800"/>
            <a:ext cx="5873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4D42-B5A6-714D-A0E9-1BB724CC25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323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92125" y="685800"/>
            <a:ext cx="58737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4D42-B5A6-714D-A0E9-1BB724CC250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986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92125" y="685800"/>
            <a:ext cx="58737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4D42-B5A6-714D-A0E9-1BB724CC250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986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92125" y="685800"/>
            <a:ext cx="58737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4D42-B5A6-714D-A0E9-1BB724CC250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986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92125" y="685800"/>
            <a:ext cx="58737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4D42-B5A6-714D-A0E9-1BB724CC250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986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329" y="2097189"/>
            <a:ext cx="7834630" cy="216252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329" y="4305442"/>
            <a:ext cx="7834630" cy="95386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12/3/20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085" y="1522259"/>
            <a:ext cx="1598477" cy="37370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201" y="1522259"/>
            <a:ext cx="5613657" cy="37370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329" y="4181310"/>
            <a:ext cx="7834630" cy="1077993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329" y="3220916"/>
            <a:ext cx="7834630" cy="91536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79329" y="1287264"/>
            <a:ext cx="7834630" cy="961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79329" y="2286000"/>
            <a:ext cx="3819382" cy="29946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14164" y="2286000"/>
            <a:ext cx="3819382" cy="29964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617" y="2286000"/>
            <a:ext cx="3603930" cy="51816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023" y="2286000"/>
            <a:ext cx="3600792" cy="51816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79329" y="1287264"/>
            <a:ext cx="7834630" cy="961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9329" y="2819400"/>
            <a:ext cx="3819382" cy="24612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14163" y="2819400"/>
            <a:ext cx="3819382" cy="24612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329" y="1521136"/>
            <a:ext cx="3160473" cy="1810846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324" y="1522257"/>
            <a:ext cx="4506635" cy="3730512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9329" y="3384246"/>
            <a:ext cx="3160473" cy="1871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329" y="1524000"/>
            <a:ext cx="3163232" cy="181356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8590" y="1905000"/>
            <a:ext cx="4325369" cy="27940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9329" y="3383280"/>
            <a:ext cx="3163232" cy="1874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34231" y="478174"/>
            <a:ext cx="92359" cy="476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77908" y="478174"/>
            <a:ext cx="616977" cy="476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9329" y="1287264"/>
            <a:ext cx="7834630" cy="961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329" y="2308196"/>
            <a:ext cx="7834630" cy="2949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278" y="457331"/>
            <a:ext cx="1273569" cy="248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12/3/20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794" y="457331"/>
            <a:ext cx="1008035" cy="251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5351" y="713299"/>
            <a:ext cx="2406005" cy="251023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chatIMG144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44" y="553715"/>
            <a:ext cx="6378697" cy="3035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 descr="Sostr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1552" cy="596053"/>
          </a:xfrm>
          <a:prstGeom prst="rect">
            <a:avLst/>
          </a:prstGeom>
        </p:spPr>
      </p:pic>
      <p:pic>
        <p:nvPicPr>
          <p:cNvPr id="2" name="图片 1" descr="imagen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22" y="4076105"/>
            <a:ext cx="2071843" cy="1638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3745856" y="677471"/>
            <a:ext cx="2669074" cy="485069"/>
          </a:xfrm>
        </p:spPr>
        <p:txBody>
          <a:bodyPr>
            <a:normAutofit fontScale="90000"/>
          </a:bodyPr>
          <a:lstStyle/>
          <a:p>
            <a:r>
              <a:rPr kumimoji="1" lang="en-US" altLang="zh-CN" sz="2400" dirty="0" err="1" smtClean="0">
                <a:latin typeface="微软雅黑"/>
                <a:ea typeface="微软雅黑"/>
                <a:cs typeface="微软雅黑"/>
              </a:rPr>
              <a:t>HiLux</a:t>
            </a:r>
            <a:r>
              <a:rPr kumimoji="1" lang="en-US" altLang="zh-CN" sz="24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微软雅黑"/>
              </a:rPr>
              <a:t>Series</a:t>
            </a:r>
            <a:r>
              <a:rPr kumimoji="1" lang="en-US" altLang="zh-CN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kumimoji="1" lang="en-US" altLang="zh-CN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kumimoji="1" lang="en-US" altLang="zh-CN" sz="13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微软雅黑"/>
              </a:rPr>
              <a:t>Indoor Fine Pitch Solutions</a:t>
            </a:r>
            <a:endParaRPr kumimoji="1" lang="zh-CN" altLang="en-US" sz="1300" dirty="0">
              <a:solidFill>
                <a:schemeClr val="bg1">
                  <a:lumMod val="65000"/>
                  <a:lumOff val="3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387635" y="3665310"/>
            <a:ext cx="1263457" cy="34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en-US" altLang="zh-CN" sz="12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Applications</a:t>
            </a:r>
            <a:endParaRPr kumimoji="1" lang="zh-CN" altLang="en-US" sz="1200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9" name="图片 8" descr="屏幕快照 2020-12-03 10.03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" y="4012813"/>
            <a:ext cx="2842298" cy="1702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 descr="屏幕快照 2020-12-03 10.05.5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83" y="4076105"/>
            <a:ext cx="2938205" cy="1638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 descr="屏幕快照 2020-12-03 10.15.0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62" y="4076105"/>
            <a:ext cx="1835721" cy="1638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副标题 2"/>
          <p:cNvSpPr>
            <a:spLocks noGrp="1"/>
          </p:cNvSpPr>
          <p:nvPr>
            <p:ph type="subTitle" idx="1"/>
          </p:nvPr>
        </p:nvSpPr>
        <p:spPr>
          <a:xfrm>
            <a:off x="594383" y="5446205"/>
            <a:ext cx="1494498" cy="269554"/>
          </a:xfrm>
        </p:spPr>
        <p:txBody>
          <a:bodyPr>
            <a:normAutofit fontScale="92500"/>
          </a:bodyPr>
          <a:lstStyle/>
          <a:p>
            <a:r>
              <a:rPr kumimoji="1" lang="en-US" altLang="zh-CN" sz="1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Monitoring center</a:t>
            </a:r>
            <a:endParaRPr kumimoji="1" lang="zh-CN" altLang="en-US" sz="1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4" name="副标题 2"/>
          <p:cNvSpPr txBox="1">
            <a:spLocks/>
          </p:cNvSpPr>
          <p:nvPr/>
        </p:nvSpPr>
        <p:spPr>
          <a:xfrm>
            <a:off x="3521436" y="5445446"/>
            <a:ext cx="1003574" cy="269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1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TV Studio</a:t>
            </a:r>
            <a:endParaRPr kumimoji="1" lang="zh-CN" altLang="en-US" sz="11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5" name="副标题 2"/>
          <p:cNvSpPr txBox="1">
            <a:spLocks/>
          </p:cNvSpPr>
          <p:nvPr/>
        </p:nvSpPr>
        <p:spPr>
          <a:xfrm>
            <a:off x="5210825" y="5446205"/>
            <a:ext cx="1204105" cy="269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1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Conference</a:t>
            </a:r>
            <a:endParaRPr kumimoji="1" lang="zh-CN" altLang="en-US" sz="11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6" name="副标题 2"/>
          <p:cNvSpPr txBox="1">
            <a:spLocks/>
          </p:cNvSpPr>
          <p:nvPr/>
        </p:nvSpPr>
        <p:spPr>
          <a:xfrm>
            <a:off x="7167292" y="5445446"/>
            <a:ext cx="1494498" cy="269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2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Monitoring center</a:t>
            </a:r>
            <a:endParaRPr kumimoji="1" lang="zh-CN" altLang="en-US" sz="1200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90260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20-12-03 10.40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6" y="1642533"/>
            <a:ext cx="3106340" cy="245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 descr="屏幕快照 2020-12-02 10.36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11" y="1007985"/>
            <a:ext cx="2319335" cy="1387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 descr="屏幕快照 2020-12-03 10.43.4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51" y="843105"/>
            <a:ext cx="1460864" cy="390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 descr="屏幕快照 2020-12-02 10.36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11" y="3012418"/>
            <a:ext cx="2360196" cy="1467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90290" y="4762450"/>
            <a:ext cx="1494498" cy="953860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latin typeface="微软雅黑"/>
                <a:ea typeface="微软雅黑"/>
                <a:cs typeface="微软雅黑"/>
              </a:rPr>
              <a:t>Slim</a:t>
            </a:r>
          </a:p>
          <a:p>
            <a:r>
              <a:rPr kumimoji="1" lang="en-US" altLang="zh-CN" sz="1200" dirty="0" smtClean="0">
                <a:latin typeface="微软雅黑"/>
                <a:ea typeface="微软雅黑"/>
                <a:cs typeface="微软雅黑"/>
              </a:rPr>
              <a:t>5.6KG/Panel</a:t>
            </a:r>
          </a:p>
          <a:p>
            <a:r>
              <a:rPr kumimoji="1" lang="en-US" altLang="zh-CN" sz="1200" dirty="0" smtClean="0">
                <a:latin typeface="微软雅黑"/>
                <a:ea typeface="微软雅黑"/>
                <a:cs typeface="微软雅黑"/>
              </a:rPr>
              <a:t>D:58mm</a:t>
            </a:r>
            <a:endParaRPr kumimoji="1"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5" name="图片 4" descr="Sostr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1552" cy="596053"/>
          </a:xfrm>
          <a:prstGeom prst="rect">
            <a:avLst/>
          </a:prstGeom>
        </p:spPr>
      </p:pic>
      <p:sp>
        <p:nvSpPr>
          <p:cNvPr id="7" name="副标题 1"/>
          <p:cNvSpPr txBox="1">
            <a:spLocks/>
          </p:cNvSpPr>
          <p:nvPr/>
        </p:nvSpPr>
        <p:spPr>
          <a:xfrm>
            <a:off x="3249598" y="381101"/>
            <a:ext cx="3510213" cy="626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>
                <a:solidFill>
                  <a:srgbClr val="DC7E28"/>
                </a:solidFill>
                <a:latin typeface="微软雅黑"/>
                <a:ea typeface="微软雅黑"/>
                <a:cs typeface="微软雅黑"/>
              </a:rPr>
              <a:t>Design and Maintenance</a:t>
            </a:r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2184791" y="4761140"/>
            <a:ext cx="2592598" cy="95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latin typeface="微软雅黑"/>
                <a:ea typeface="微软雅黑"/>
                <a:cs typeface="微软雅黑"/>
              </a:rPr>
              <a:t>CNC</a:t>
            </a:r>
          </a:p>
          <a:p>
            <a:r>
              <a:rPr kumimoji="1" lang="en-US" altLang="zh-CN" sz="1400" dirty="0" smtClean="0">
                <a:latin typeface="微软雅黑"/>
                <a:ea typeface="微软雅黑"/>
                <a:cs typeface="微软雅黑"/>
              </a:rPr>
              <a:t>Die-casting aluminum panel </a:t>
            </a:r>
          </a:p>
          <a:p>
            <a:r>
              <a:rPr kumimoji="1" lang="en-US" altLang="zh-CN" sz="1400" dirty="0" smtClean="0">
                <a:latin typeface="微软雅黑"/>
                <a:ea typeface="微软雅黑"/>
                <a:cs typeface="微软雅黑"/>
              </a:rPr>
              <a:t>with CNC machining</a:t>
            </a:r>
            <a:endParaRPr kumimoji="1" lang="zh-CN" altLang="en-US" sz="14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副标题 2"/>
          <p:cNvSpPr txBox="1">
            <a:spLocks/>
          </p:cNvSpPr>
          <p:nvPr/>
        </p:nvSpPr>
        <p:spPr>
          <a:xfrm>
            <a:off x="6916511" y="4744137"/>
            <a:ext cx="2519731" cy="95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>
                <a:latin typeface="微软雅黑"/>
                <a:ea typeface="微软雅黑"/>
                <a:cs typeface="微软雅黑"/>
              </a:rPr>
              <a:t>Fast</a:t>
            </a:r>
          </a:p>
          <a:p>
            <a:r>
              <a:rPr kumimoji="1" lang="en-US" altLang="zh-CN" sz="1200" dirty="0" smtClean="0">
                <a:latin typeface="微软雅黑"/>
                <a:ea typeface="微软雅黑"/>
                <a:cs typeface="微软雅黑"/>
              </a:rPr>
              <a:t>Easy installation and</a:t>
            </a:r>
          </a:p>
          <a:p>
            <a:r>
              <a:rPr kumimoji="1" lang="en-US" altLang="zh-CN" sz="1200" dirty="0" smtClean="0">
                <a:latin typeface="微软雅黑"/>
                <a:ea typeface="微软雅黑"/>
                <a:cs typeface="微软雅黑"/>
              </a:rPr>
              <a:t>maintenance</a:t>
            </a:r>
            <a:endParaRPr kumimoji="1"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副标题 2"/>
          <p:cNvSpPr txBox="1">
            <a:spLocks/>
          </p:cNvSpPr>
          <p:nvPr/>
        </p:nvSpPr>
        <p:spPr>
          <a:xfrm>
            <a:off x="4928588" y="4876800"/>
            <a:ext cx="1600525" cy="839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200" dirty="0" smtClean="0">
                <a:latin typeface="微软雅黑"/>
                <a:ea typeface="微软雅黑"/>
                <a:cs typeface="微软雅黑"/>
              </a:rPr>
              <a:t>Clear</a:t>
            </a:r>
          </a:p>
          <a:p>
            <a:r>
              <a:rPr kumimoji="1" lang="en-US" altLang="zh-CN" sz="1700" dirty="0" smtClean="0">
                <a:latin typeface="微软雅黑"/>
                <a:ea typeface="微软雅黑"/>
                <a:cs typeface="微软雅黑"/>
              </a:rPr>
              <a:t>NO cable inside</a:t>
            </a:r>
          </a:p>
          <a:p>
            <a:r>
              <a:rPr kumimoji="1" lang="en-US" altLang="zh-CN" sz="1700" dirty="0" smtClean="0">
                <a:latin typeface="微软雅黑"/>
                <a:ea typeface="微软雅黑"/>
                <a:cs typeface="微软雅黑"/>
              </a:rPr>
              <a:t>All connectors</a:t>
            </a:r>
            <a:endParaRPr kumimoji="1" lang="zh-CN" altLang="en-US" sz="17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3593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屏幕快照 2020-11-18 3.45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22" y="1276464"/>
            <a:ext cx="4322919" cy="3035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 descr="WechatIMG11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2" y="1258825"/>
            <a:ext cx="4400493" cy="3035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8500" y="4986643"/>
            <a:ext cx="1955258" cy="709616"/>
          </a:xfrm>
        </p:spPr>
        <p:txBody>
          <a:bodyPr>
            <a:normAutofit/>
          </a:bodyPr>
          <a:lstStyle/>
          <a:p>
            <a:r>
              <a:rPr kumimoji="1" lang="en-US" altLang="zh-CN" sz="2000" dirty="0" smtClean="0">
                <a:latin typeface="微软雅黑"/>
                <a:ea typeface="微软雅黑"/>
                <a:cs typeface="微软雅黑"/>
              </a:rPr>
              <a:t>Ratio 16:9</a:t>
            </a:r>
          </a:p>
          <a:p>
            <a:r>
              <a:rPr kumimoji="1" lang="en-US" altLang="zh-CN" sz="1200" dirty="0" smtClean="0">
                <a:latin typeface="微软雅黑"/>
                <a:ea typeface="微软雅黑"/>
                <a:cs typeface="微软雅黑"/>
              </a:rPr>
              <a:t>Size: 600x337.50mm</a:t>
            </a:r>
            <a:endParaRPr kumimoji="1"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5" name="图片 4" descr="Sostr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1552" cy="596053"/>
          </a:xfrm>
          <a:prstGeom prst="rect">
            <a:avLst/>
          </a:prstGeom>
        </p:spPr>
      </p:pic>
      <p:sp>
        <p:nvSpPr>
          <p:cNvPr id="7" name="副标题 1"/>
          <p:cNvSpPr txBox="1">
            <a:spLocks/>
          </p:cNvSpPr>
          <p:nvPr/>
        </p:nvSpPr>
        <p:spPr>
          <a:xfrm>
            <a:off x="3687303" y="348449"/>
            <a:ext cx="2852034" cy="563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DC7E28"/>
                </a:solidFill>
                <a:latin typeface="微软雅黑"/>
                <a:ea typeface="微软雅黑"/>
                <a:cs typeface="微软雅黑"/>
              </a:rPr>
              <a:t>Performance</a:t>
            </a:r>
            <a:endParaRPr kumimoji="1" lang="zh-CN" altLang="en-US" sz="20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2520400" y="4997820"/>
            <a:ext cx="1826254" cy="66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>
                <a:latin typeface="微软雅黑"/>
                <a:ea typeface="微软雅黑"/>
                <a:cs typeface="微软雅黑"/>
              </a:rPr>
              <a:t>HD</a:t>
            </a:r>
          </a:p>
          <a:p>
            <a:r>
              <a:rPr kumimoji="1" lang="en-US" altLang="zh-CN" sz="1200" dirty="0" smtClean="0">
                <a:latin typeface="微软雅黑"/>
                <a:ea typeface="微软雅黑"/>
                <a:cs typeface="微软雅黑"/>
              </a:rPr>
              <a:t>High contrast</a:t>
            </a:r>
          </a:p>
          <a:p>
            <a:endParaRPr kumimoji="1" lang="zh-CN" altLang="en-US" sz="14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副标题 2"/>
          <p:cNvSpPr txBox="1">
            <a:spLocks/>
          </p:cNvSpPr>
          <p:nvPr/>
        </p:nvSpPr>
        <p:spPr>
          <a:xfrm>
            <a:off x="6916511" y="4948128"/>
            <a:ext cx="2519731" cy="738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latin typeface="微软雅黑"/>
                <a:ea typeface="微软雅黑"/>
                <a:cs typeface="微软雅黑"/>
              </a:rPr>
              <a:t>GOB optional</a:t>
            </a:r>
          </a:p>
          <a:p>
            <a:r>
              <a:rPr kumimoji="1" lang="en-US" altLang="zh-CN" sz="1200" dirty="0">
                <a:latin typeface="微软雅黑"/>
                <a:ea typeface="微软雅黑"/>
                <a:cs typeface="微软雅黑"/>
              </a:rPr>
              <a:t>W</a:t>
            </a:r>
            <a:r>
              <a:rPr kumimoji="1" lang="en-US" altLang="zh-CN" sz="1200" dirty="0" smtClean="0">
                <a:latin typeface="微软雅黑"/>
                <a:ea typeface="微软雅黑"/>
                <a:cs typeface="微软雅黑"/>
              </a:rPr>
              <a:t>aterproof</a:t>
            </a:r>
          </a:p>
          <a:p>
            <a:r>
              <a:rPr kumimoji="1" lang="en-US" altLang="zh-CN" sz="1200" dirty="0" smtClean="0">
                <a:latin typeface="微软雅黑"/>
                <a:ea typeface="微软雅黑"/>
                <a:cs typeface="微软雅黑"/>
              </a:rPr>
              <a:t>Anti-crash</a:t>
            </a:r>
          </a:p>
          <a:p>
            <a:endParaRPr kumimoji="1"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副标题 2"/>
          <p:cNvSpPr txBox="1">
            <a:spLocks/>
          </p:cNvSpPr>
          <p:nvPr/>
        </p:nvSpPr>
        <p:spPr>
          <a:xfrm>
            <a:off x="4564760" y="4926497"/>
            <a:ext cx="1974577" cy="769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err="1" smtClean="0">
                <a:latin typeface="微软雅黑"/>
                <a:ea typeface="微软雅黑"/>
                <a:cs typeface="微软雅黑"/>
              </a:rPr>
              <a:t>Modulize</a:t>
            </a:r>
            <a:endParaRPr kumimoji="1" lang="en-US" altLang="zh-CN" sz="2000" dirty="0" smtClean="0">
              <a:latin typeface="微软雅黑"/>
              <a:ea typeface="微软雅黑"/>
              <a:cs typeface="微软雅黑"/>
            </a:endParaRPr>
          </a:p>
          <a:p>
            <a:r>
              <a:rPr kumimoji="1" lang="en-US" altLang="zh-CN" sz="1200" dirty="0" smtClean="0">
                <a:latin typeface="微软雅黑"/>
                <a:ea typeface="微软雅黑"/>
                <a:cs typeface="微软雅黑"/>
              </a:rPr>
              <a:t>All cabinets share the same module </a:t>
            </a:r>
            <a:endParaRPr kumimoji="1" lang="zh-CN" altLang="en-US" sz="12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9706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ostr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1552" cy="596053"/>
          </a:xfrm>
          <a:prstGeom prst="rect">
            <a:avLst/>
          </a:prstGeom>
        </p:spPr>
      </p:pic>
      <p:sp>
        <p:nvSpPr>
          <p:cNvPr id="7" name="副标题 1"/>
          <p:cNvSpPr txBox="1">
            <a:spLocks/>
          </p:cNvSpPr>
          <p:nvPr/>
        </p:nvSpPr>
        <p:spPr>
          <a:xfrm>
            <a:off x="3798880" y="314442"/>
            <a:ext cx="3466285" cy="67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DC7E28"/>
                </a:solidFill>
                <a:latin typeface="微软雅黑"/>
                <a:ea typeface="微软雅黑"/>
                <a:cs typeface="微软雅黑"/>
              </a:rPr>
              <a:t>Installation- flatness</a:t>
            </a:r>
          </a:p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4" name="图片 3" descr="屏幕快照 2020-12-02 10.48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" y="1304151"/>
            <a:ext cx="5204825" cy="316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 descr="屏幕快照 2020-12-02 11.04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87" y="986763"/>
            <a:ext cx="2171721" cy="4549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182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ostr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1552" cy="596053"/>
          </a:xfrm>
          <a:prstGeom prst="rect">
            <a:avLst/>
          </a:prstGeom>
        </p:spPr>
      </p:pic>
      <p:sp>
        <p:nvSpPr>
          <p:cNvPr id="7" name="副标题 1"/>
          <p:cNvSpPr txBox="1">
            <a:spLocks/>
          </p:cNvSpPr>
          <p:nvPr/>
        </p:nvSpPr>
        <p:spPr>
          <a:xfrm>
            <a:off x="3431817" y="155652"/>
            <a:ext cx="4253732" cy="36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DC7E28"/>
                </a:solidFill>
                <a:latin typeface="微软雅黑"/>
                <a:ea typeface="微软雅黑"/>
                <a:cs typeface="微软雅黑"/>
              </a:rPr>
              <a:t>Technical Specifications</a:t>
            </a:r>
          </a:p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4" name="图片 3" descr="屏幕快照 2020-12-03 11.15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9" y="596055"/>
            <a:ext cx="7138142" cy="50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透视.thmx</Template>
  <TotalTime>374</TotalTime>
  <Words>73</Words>
  <Application>Microsoft Macintosh PowerPoint</Application>
  <PresentationFormat>自定义</PresentationFormat>
  <Paragraphs>35</Paragraphs>
  <Slides>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Perspective</vt:lpstr>
      <vt:lpstr>HiLux Series Indoor Fine Pitch Solutions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廖 玲霞</dc:creator>
  <cp:lastModifiedBy>廖 玲霞</cp:lastModifiedBy>
  <cp:revision>33</cp:revision>
  <dcterms:created xsi:type="dcterms:W3CDTF">2020-12-02T10:41:28Z</dcterms:created>
  <dcterms:modified xsi:type="dcterms:W3CDTF">2020-12-03T03:43:21Z</dcterms:modified>
</cp:coreProperties>
</file>